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.JPG" ContentType="image/png"/>
  <Override PartName="/ppt/media/image10.jpg" ContentType="image/png"/>
  <Override PartName="/ppt/media/image14.jpg" ContentType="image/png"/>
  <Override PartName="/ppt/media/image15.jpg" ContentType="image/png"/>
  <Override PartName="/ppt/media/image16.jpg" ContentType="image/png"/>
  <Override PartName="/ppt/media/image21.jpg" ContentType="image/png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59" r:id="rId4"/>
    <p:sldId id="258" r:id="rId5"/>
    <p:sldId id="260" r:id="rId6"/>
    <p:sldId id="313" r:id="rId7"/>
    <p:sldId id="261" r:id="rId8"/>
    <p:sldId id="283" r:id="rId9"/>
    <p:sldId id="299" r:id="rId10"/>
    <p:sldId id="297" r:id="rId11"/>
    <p:sldId id="266" r:id="rId12"/>
    <p:sldId id="265" r:id="rId13"/>
    <p:sldId id="302" r:id="rId14"/>
    <p:sldId id="285" r:id="rId15"/>
    <p:sldId id="300" r:id="rId16"/>
    <p:sldId id="28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gdalen Smith" userId="5f2ec679ef2e24cc" providerId="LiveId" clId="{AC8154C7-CAA2-4235-857D-B27DD0F889F8}"/>
    <pc:docChg chg="delSld">
      <pc:chgData name="Magdalen Smith" userId="5f2ec679ef2e24cc" providerId="LiveId" clId="{AC8154C7-CAA2-4235-857D-B27DD0F889F8}" dt="2024-05-06T05:55:31.618" v="12" actId="47"/>
      <pc:docMkLst>
        <pc:docMk/>
      </pc:docMkLst>
      <pc:sldChg chg="del">
        <pc:chgData name="Magdalen Smith" userId="5f2ec679ef2e24cc" providerId="LiveId" clId="{AC8154C7-CAA2-4235-857D-B27DD0F889F8}" dt="2024-05-06T05:55:31.618" v="12" actId="47"/>
        <pc:sldMkLst>
          <pc:docMk/>
          <pc:sldMk cId="310973202" sldId="288"/>
        </pc:sldMkLst>
      </pc:sldChg>
      <pc:sldChg chg="del">
        <pc:chgData name="Magdalen Smith" userId="5f2ec679ef2e24cc" providerId="LiveId" clId="{AC8154C7-CAA2-4235-857D-B27DD0F889F8}" dt="2024-05-06T05:55:29.722" v="10" actId="47"/>
        <pc:sldMkLst>
          <pc:docMk/>
          <pc:sldMk cId="3474572080" sldId="289"/>
        </pc:sldMkLst>
      </pc:sldChg>
      <pc:sldChg chg="del">
        <pc:chgData name="Magdalen Smith" userId="5f2ec679ef2e24cc" providerId="LiveId" clId="{AC8154C7-CAA2-4235-857D-B27DD0F889F8}" dt="2024-05-06T05:55:27.002" v="7" actId="47"/>
        <pc:sldMkLst>
          <pc:docMk/>
          <pc:sldMk cId="3018732273" sldId="292"/>
        </pc:sldMkLst>
      </pc:sldChg>
      <pc:sldChg chg="del">
        <pc:chgData name="Magdalen Smith" userId="5f2ec679ef2e24cc" providerId="LiveId" clId="{AC8154C7-CAA2-4235-857D-B27DD0F889F8}" dt="2024-05-06T05:55:30.708" v="11" actId="47"/>
        <pc:sldMkLst>
          <pc:docMk/>
          <pc:sldMk cId="488722405" sldId="293"/>
        </pc:sldMkLst>
      </pc:sldChg>
      <pc:sldChg chg="del">
        <pc:chgData name="Magdalen Smith" userId="5f2ec679ef2e24cc" providerId="LiveId" clId="{AC8154C7-CAA2-4235-857D-B27DD0F889F8}" dt="2024-05-06T05:55:26" v="6" actId="47"/>
        <pc:sldMkLst>
          <pc:docMk/>
          <pc:sldMk cId="3786726061" sldId="294"/>
        </pc:sldMkLst>
      </pc:sldChg>
      <pc:sldChg chg="del">
        <pc:chgData name="Magdalen Smith" userId="5f2ec679ef2e24cc" providerId="LiveId" clId="{AC8154C7-CAA2-4235-857D-B27DD0F889F8}" dt="2024-05-06T05:55:27.939" v="8" actId="47"/>
        <pc:sldMkLst>
          <pc:docMk/>
          <pc:sldMk cId="1282050774" sldId="295"/>
        </pc:sldMkLst>
      </pc:sldChg>
      <pc:sldChg chg="del">
        <pc:chgData name="Magdalen Smith" userId="5f2ec679ef2e24cc" providerId="LiveId" clId="{AC8154C7-CAA2-4235-857D-B27DD0F889F8}" dt="2024-05-06T05:55:28.894" v="9" actId="47"/>
        <pc:sldMkLst>
          <pc:docMk/>
          <pc:sldMk cId="1705070874" sldId="296"/>
        </pc:sldMkLst>
      </pc:sldChg>
      <pc:sldChg chg="del">
        <pc:chgData name="Magdalen Smith" userId="5f2ec679ef2e24cc" providerId="LiveId" clId="{AC8154C7-CAA2-4235-857D-B27DD0F889F8}" dt="2024-05-06T05:55:18.277" v="0" actId="47"/>
        <pc:sldMkLst>
          <pc:docMk/>
          <pc:sldMk cId="181461051" sldId="303"/>
        </pc:sldMkLst>
      </pc:sldChg>
      <pc:sldChg chg="del">
        <pc:chgData name="Magdalen Smith" userId="5f2ec679ef2e24cc" providerId="LiveId" clId="{AC8154C7-CAA2-4235-857D-B27DD0F889F8}" dt="2024-05-06T05:55:20.795" v="1" actId="47"/>
        <pc:sldMkLst>
          <pc:docMk/>
          <pc:sldMk cId="2742773645" sldId="304"/>
        </pc:sldMkLst>
      </pc:sldChg>
      <pc:sldChg chg="del">
        <pc:chgData name="Magdalen Smith" userId="5f2ec679ef2e24cc" providerId="LiveId" clId="{AC8154C7-CAA2-4235-857D-B27DD0F889F8}" dt="2024-05-06T05:55:21.970" v="2" actId="47"/>
        <pc:sldMkLst>
          <pc:docMk/>
          <pc:sldMk cId="1491149150" sldId="306"/>
        </pc:sldMkLst>
      </pc:sldChg>
      <pc:sldChg chg="del">
        <pc:chgData name="Magdalen Smith" userId="5f2ec679ef2e24cc" providerId="LiveId" clId="{AC8154C7-CAA2-4235-857D-B27DD0F889F8}" dt="2024-05-06T05:55:24.769" v="5" actId="47"/>
        <pc:sldMkLst>
          <pc:docMk/>
          <pc:sldMk cId="375637703" sldId="308"/>
        </pc:sldMkLst>
      </pc:sldChg>
      <pc:sldChg chg="del">
        <pc:chgData name="Magdalen Smith" userId="5f2ec679ef2e24cc" providerId="LiveId" clId="{AC8154C7-CAA2-4235-857D-B27DD0F889F8}" dt="2024-05-06T05:55:23.768" v="4" actId="47"/>
        <pc:sldMkLst>
          <pc:docMk/>
          <pc:sldMk cId="4167076833" sldId="309"/>
        </pc:sldMkLst>
      </pc:sldChg>
      <pc:sldChg chg="del">
        <pc:chgData name="Magdalen Smith" userId="5f2ec679ef2e24cc" providerId="LiveId" clId="{AC8154C7-CAA2-4235-857D-B27DD0F889F8}" dt="2024-05-06T05:55:22.862" v="3" actId="47"/>
        <pc:sldMkLst>
          <pc:docMk/>
          <pc:sldMk cId="1006320669" sldId="31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4BDDF-C19C-9CC7-9E41-F21AF9FABD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29C77-6F9E-A42F-9A25-B6FDADAF55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A76DA-0A8E-1DA6-C289-5A3AE5194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3269B-089A-43BB-9773-CE63BE31D672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79B8F-8245-8568-4198-C3F7CC626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EC056-A535-B85B-E2D8-28398E96F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437C6-DF3A-4C0A-AC34-7B5557BE2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251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7B247-0D88-727E-8CFD-EC1A84D4F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CD9C2C-C194-8340-9AB3-0727F8210E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B1FE8-636A-93D4-AA61-7F162B475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3269B-089A-43BB-9773-CE63BE31D672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AAAA7-2E00-3597-1838-781AB4746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62676-BA05-7F53-DBE2-885FFCF43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437C6-DF3A-4C0A-AC34-7B5557BE2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986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90A1B4-B543-F194-CC9E-C8F99C7787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7838A7-AA7C-3154-1274-D23F8CE52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8C397-16B6-8EF2-F266-4DF7EB383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3269B-089A-43BB-9773-CE63BE31D672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A6006-E095-CCB0-411A-BB51A706B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B2E24-D59B-FE5D-8F1B-A3BD62870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437C6-DF3A-4C0A-AC34-7B5557BE2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101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9F65F-2721-B59C-FC82-61FCE2072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11F0F-C4C6-5353-C81C-D2CA82349C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FAFBC-83B9-B30F-8D02-2A4624A5E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3269B-089A-43BB-9773-CE63BE31D672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5F64A-2188-E1C4-5B66-7EA75E821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BB3C26-75D3-23CA-9A9E-0C0985DAC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437C6-DF3A-4C0A-AC34-7B5557BE2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830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053E7-700F-365A-8E20-C54360CAF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69615-00C1-3BB0-4FAF-822D02C0F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613E1-BFA0-BB7E-936F-FDBED1317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3269B-089A-43BB-9773-CE63BE31D672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0F0D2-E834-9596-4571-B9EC5450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01702-9E61-2DD1-0985-0161EA2CA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437C6-DF3A-4C0A-AC34-7B5557BE2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984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744D1-7185-F911-F4A6-E660343DD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78DA7-B9AC-1F59-C561-B293228799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7B1E11-37C6-F755-92BB-F9DB09F7E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DA8A16-7326-BBD0-425D-7F378B892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3269B-089A-43BB-9773-CE63BE31D672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E7B5CE-359F-A481-7945-DE46B96E7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8355F1-5673-8EF5-C3B7-813DA1877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437C6-DF3A-4C0A-AC34-7B5557BE2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079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5F34C-F489-A576-8B05-085809D82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C433D-CDA6-C7E2-6BC7-2BB5B812C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A37505-6AE2-7E28-613B-CB3EA32244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37AAB0-C73E-54CB-FA20-BAF0A6D328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32A1F2-69DB-8CF1-BB22-7B0C7BAB0D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AB98AF-A51C-71E9-0DB8-CA88E5C2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3269B-089A-43BB-9773-CE63BE31D672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CE57DC-1E79-D1E4-9C5C-0C97EB229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119BBB-B3B7-E481-2FBF-96F847FDE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437C6-DF3A-4C0A-AC34-7B5557BE2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503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82C62-2CF0-A05A-922C-3F259DB63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450C70-FEA1-2B36-F86C-20A21C20A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3269B-089A-43BB-9773-CE63BE31D672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831557-FB82-DD1B-9F62-A671752E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6010C4-E62B-0793-C568-6DEE3334E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437C6-DF3A-4C0A-AC34-7B5557BE2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620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8A63C2-0BD4-44FB-7A76-C60D4BF6B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3269B-089A-43BB-9773-CE63BE31D672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7B34DD-7C24-2CD8-080C-5F2745EDA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6785A4-37D3-1327-3D33-B62ECCC27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437C6-DF3A-4C0A-AC34-7B5557BE2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54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59F1A-53E4-5E74-8CB2-FC4CD8CA3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6D28F-3DC1-FD38-61AB-84BF40B9E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10F86-5E20-00A7-E5C4-BFE9175C94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48ECD5-7C61-B0F8-D222-BA4CC8397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3269B-089A-43BB-9773-CE63BE31D672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74A0A9-ECD6-A24B-32B2-02114F31B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B52D4-796F-2269-2C83-7C10A4A46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437C6-DF3A-4C0A-AC34-7B5557BE2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359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3CBF9-1E79-B869-FBF9-B44FF5547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ABD6C2-1B9A-A0DE-EF84-FD935CDD60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4462DA-231D-12B9-3870-7C6871C96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9482F0-7CE1-8688-4877-B7DA13967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3269B-089A-43BB-9773-CE63BE31D672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35B68C-D4B6-B6C2-62EF-44AC2A4D1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7C857-C6C9-E397-8B7A-89EF23759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437C6-DF3A-4C0A-AC34-7B5557BE2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279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2E2813-BCF8-B40F-2959-F29B38BD0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BF8ABA-1C73-3913-890E-3278CC69A3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27FE6-48AC-BB90-736B-2BA2104C12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3269B-089A-43BB-9773-CE63BE31D672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61216-EC33-ED00-B63F-9636F76071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FD14C-B3E1-6322-0A6A-7CF559D78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437C6-DF3A-4C0A-AC34-7B5557BE2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796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orm cloud over a field&#10;&#10;Description automatically generated">
            <a:extLst>
              <a:ext uri="{FF2B5EF4-FFF2-40B4-BE49-F238E27FC236}">
                <a16:creationId xmlns:a16="http://schemas.microsoft.com/office/drawing/2014/main" id="{5F3B99A6-1314-847D-7C9D-431637515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44" y="0"/>
            <a:ext cx="10289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96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5538E-2E29-BF28-4EF4-3D149A62B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Contemplation </a:t>
            </a:r>
          </a:p>
        </p:txBody>
      </p:sp>
      <p:pic>
        <p:nvPicPr>
          <p:cNvPr id="6" name="Content Placeholder 5" descr="A chair in front of a door&#10;&#10;Description automatically generated">
            <a:extLst>
              <a:ext uri="{FF2B5EF4-FFF2-40B4-BE49-F238E27FC236}">
                <a16:creationId xmlns:a16="http://schemas.microsoft.com/office/drawing/2014/main" id="{89573021-4055-ACA2-E224-DBBDCC3760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042" y="1690688"/>
            <a:ext cx="4221915" cy="4421563"/>
          </a:xfrm>
        </p:spPr>
      </p:pic>
      <p:pic>
        <p:nvPicPr>
          <p:cNvPr id="8" name="Content Placeholder 7" descr="A framed painting of a forest&#10;&#10;Description automatically generated">
            <a:extLst>
              <a:ext uri="{FF2B5EF4-FFF2-40B4-BE49-F238E27FC236}">
                <a16:creationId xmlns:a16="http://schemas.microsoft.com/office/drawing/2014/main" id="{C4E51FED-FD29-20E1-A808-753165CD51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t="1536" b="2663"/>
          <a:stretch/>
        </p:blipFill>
        <p:spPr>
          <a:xfrm>
            <a:off x="6172200" y="2204720"/>
            <a:ext cx="5181600" cy="3801856"/>
          </a:xfrm>
        </p:spPr>
      </p:pic>
    </p:spTree>
    <p:extLst>
      <p:ext uri="{BB962C8B-B14F-4D97-AF65-F5344CB8AC3E}">
        <p14:creationId xmlns:p14="http://schemas.microsoft.com/office/powerpoint/2010/main" val="2768125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3A6CD-0756-D638-9BB1-158CE58FE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 descr="A group of people standing on a sidewalk&#10;&#10;Description automatically generated">
            <a:extLst>
              <a:ext uri="{FF2B5EF4-FFF2-40B4-BE49-F238E27FC236}">
                <a16:creationId xmlns:a16="http://schemas.microsoft.com/office/drawing/2014/main" id="{DE15B872-43C2-AE64-A665-EF7E808225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511" y="1158240"/>
            <a:ext cx="4392977" cy="5018723"/>
          </a:xfrm>
        </p:spPr>
      </p:pic>
      <p:pic>
        <p:nvPicPr>
          <p:cNvPr id="8" name="Content Placeholder 7" descr="A multi colored building with windows&#10;&#10;Description automatically generated">
            <a:extLst>
              <a:ext uri="{FF2B5EF4-FFF2-40B4-BE49-F238E27FC236}">
                <a16:creationId xmlns:a16="http://schemas.microsoft.com/office/drawing/2014/main" id="{F725449D-5D8A-D641-67D3-FE78AD3D15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101" y="1158240"/>
            <a:ext cx="4467797" cy="5018723"/>
          </a:xfrm>
        </p:spPr>
      </p:pic>
    </p:spTree>
    <p:extLst>
      <p:ext uri="{BB962C8B-B14F-4D97-AF65-F5344CB8AC3E}">
        <p14:creationId xmlns:p14="http://schemas.microsoft.com/office/powerpoint/2010/main" val="3825092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140" y="0"/>
            <a:ext cx="9179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95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" y="384174"/>
            <a:ext cx="10515600" cy="1117600"/>
          </a:xfrm>
        </p:spPr>
        <p:txBody>
          <a:bodyPr/>
          <a:lstStyle/>
          <a:p>
            <a:pPr algn="ctr"/>
            <a:r>
              <a:rPr lang="en-GB" b="1"/>
              <a:t>Ordained </a:t>
            </a:r>
            <a:r>
              <a:rPr lang="en-GB" b="1" dirty="0"/>
              <a:t>as Presence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11" y="1386682"/>
            <a:ext cx="3890963" cy="4832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1690688"/>
            <a:ext cx="3886199" cy="422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09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rina Abramović’s performance 'The Artist is Present' at the Museum of Modern Art in New York, 2010.">
            <a:extLst>
              <a:ext uri="{FF2B5EF4-FFF2-40B4-BE49-F238E27FC236}">
                <a16:creationId xmlns:a16="http://schemas.microsoft.com/office/drawing/2014/main" id="{4B3BC9D0-21E1-5D6A-5FD5-440E1327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5" y="0"/>
            <a:ext cx="9950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35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C4AE3-FD76-46FF-D9A0-6CF9E7216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0000FF"/>
                </a:solidFill>
              </a:rPr>
              <a:t>What do you see?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D9651-E21B-36AF-B5AD-DCC0D274C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GB" dirty="0"/>
              <a:t> </a:t>
            </a:r>
          </a:p>
          <a:p>
            <a:pPr algn="ctr"/>
            <a:r>
              <a:rPr lang="en-GB" sz="4400">
                <a:solidFill>
                  <a:srgbClr val="0000FF"/>
                </a:solidFill>
              </a:rPr>
              <a:t>Which </a:t>
            </a:r>
            <a:r>
              <a:rPr lang="en-GB" sz="4400" dirty="0">
                <a:solidFill>
                  <a:srgbClr val="0000FF"/>
                </a:solidFill>
              </a:rPr>
              <a:t>image/images speak to you?</a:t>
            </a:r>
          </a:p>
          <a:p>
            <a:pPr marL="0" indent="0" algn="ctr">
              <a:buNone/>
            </a:pPr>
            <a:endParaRPr lang="en-GB" sz="4400" dirty="0">
              <a:solidFill>
                <a:srgbClr val="0000FF"/>
              </a:solidFill>
            </a:endParaRPr>
          </a:p>
          <a:p>
            <a:pPr algn="ctr"/>
            <a:r>
              <a:rPr lang="en-GB" sz="4400" dirty="0">
                <a:solidFill>
                  <a:srgbClr val="0000FF"/>
                </a:solidFill>
              </a:rPr>
              <a:t>In what context might you begin to use them?</a:t>
            </a:r>
          </a:p>
        </p:txBody>
      </p:sp>
    </p:spTree>
    <p:extLst>
      <p:ext uri="{BB962C8B-B14F-4D97-AF65-F5344CB8AC3E}">
        <p14:creationId xmlns:p14="http://schemas.microsoft.com/office/powerpoint/2010/main" val="2198634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person sitting on a couch with a computer&#10;&#10;Description automatically generated">
            <a:extLst>
              <a:ext uri="{FF2B5EF4-FFF2-40B4-BE49-F238E27FC236}">
                <a16:creationId xmlns:a16="http://schemas.microsoft.com/office/drawing/2014/main" id="{13A55F66-1BCA-1D01-89BF-88F3260E0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792" y="121920"/>
            <a:ext cx="5135375" cy="6858000"/>
          </a:xfrm>
          <a:prstGeom prst="rect">
            <a:avLst/>
          </a:prstGeom>
        </p:spPr>
      </p:pic>
      <p:pic>
        <p:nvPicPr>
          <p:cNvPr id="2052" name="Picture 4" descr="Grayson's Art Club: The Exhibition - Visit Birmingham">
            <a:extLst>
              <a:ext uri="{FF2B5EF4-FFF2-40B4-BE49-F238E27FC236}">
                <a16:creationId xmlns:a16="http://schemas.microsoft.com/office/drawing/2014/main" id="{1E05297D-8E99-2BD5-D548-D60004590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" y="0"/>
            <a:ext cx="6328410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rayson's Art Club: An Exhibition for Britain review – its sorcery will  turn you into a soggy heap | Grayson Perry | The Guardian">
            <a:extLst>
              <a:ext uri="{FF2B5EF4-FFF2-40B4-BE49-F238E27FC236}">
                <a16:creationId xmlns:a16="http://schemas.microsoft.com/office/drawing/2014/main" id="{46451005-2E9E-5037-AC3F-16BD47AEE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429000"/>
            <a:ext cx="4856480" cy="355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510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ark clouds over a body of water&#10;&#10;Description automatically generated">
            <a:extLst>
              <a:ext uri="{FF2B5EF4-FFF2-40B4-BE49-F238E27FC236}">
                <a16:creationId xmlns:a16="http://schemas.microsoft.com/office/drawing/2014/main" id="{DD452C10-00F1-48B3-E642-BD4F7716E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70" y="19476"/>
            <a:ext cx="10717460" cy="681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02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A woman sits on a black-and-white striped carpet with a red sheet billowing around her shoulders. The moon is partially visible in the sky behind her.">
            <a:extLst>
              <a:ext uri="{FF2B5EF4-FFF2-40B4-BE49-F238E27FC236}">
                <a16:creationId xmlns:a16="http://schemas.microsoft.com/office/drawing/2014/main" id="{59D9198C-C458-04D5-51B5-DDBBF22E7D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A woman sits on a black-and-white striped carpet with a red sheet billowing around her shoulders. The moon is partially visible in the sky behind her.">
            <a:extLst>
              <a:ext uri="{FF2B5EF4-FFF2-40B4-BE49-F238E27FC236}">
                <a16:creationId xmlns:a16="http://schemas.microsoft.com/office/drawing/2014/main" id="{AED7D99E-68E9-CF06-B8FC-63CB0A178A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6" descr="A woman sits on a black-and-white striped carpet with a red sheet billowing around her shoulders. The moon is partially visible in the sky behind her.">
            <a:extLst>
              <a:ext uri="{FF2B5EF4-FFF2-40B4-BE49-F238E27FC236}">
                <a16:creationId xmlns:a16="http://schemas.microsoft.com/office/drawing/2014/main" id="{864541C8-C313-D4B9-E92B-16E7DEB7B3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6" name="Picture 8" descr="Aïda Muluneh, Star Shine, Moon Glow, (Water Life Series), 2018">
            <a:extLst>
              <a:ext uri="{FF2B5EF4-FFF2-40B4-BE49-F238E27FC236}">
                <a16:creationId xmlns:a16="http://schemas.microsoft.com/office/drawing/2014/main" id="{4DE2F2CE-B3B5-5ADD-1171-848204E67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807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woman in a red dress and holding a blue umbrella walks through shallow water dragging a chain of jerry cans behind her.">
            <a:extLst>
              <a:ext uri="{FF2B5EF4-FFF2-40B4-BE49-F238E27FC236}">
                <a16:creationId xmlns:a16="http://schemas.microsoft.com/office/drawing/2014/main" id="{56D066FE-C113-60B5-3873-1B62B6503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3" y="0"/>
            <a:ext cx="9604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899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tue of a person and person in a garden">
            <a:extLst>
              <a:ext uri="{FF2B5EF4-FFF2-40B4-BE49-F238E27FC236}">
                <a16:creationId xmlns:a16="http://schemas.microsoft.com/office/drawing/2014/main" id="{FE9AE437-7749-F102-704C-A1B44C446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640" y="381000"/>
            <a:ext cx="891032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933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E1C6C-CF27-0C33-54E8-5EB104B61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The visual can help us become more contemplative</a:t>
            </a:r>
            <a:endParaRPr lang="en-GB" dirty="0"/>
          </a:p>
        </p:txBody>
      </p:sp>
      <p:pic>
        <p:nvPicPr>
          <p:cNvPr id="5" name="Content Placeholder 4" descr="A close-up of a painting of grass&#10;&#10;Description automatically generated">
            <a:extLst>
              <a:ext uri="{FF2B5EF4-FFF2-40B4-BE49-F238E27FC236}">
                <a16:creationId xmlns:a16="http://schemas.microsoft.com/office/drawing/2014/main" id="{0189B12A-2E1A-92B2-380C-F967A065C0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" y="1825625"/>
            <a:ext cx="4084320" cy="4351338"/>
          </a:xfrm>
        </p:spPr>
      </p:pic>
      <p:pic>
        <p:nvPicPr>
          <p:cNvPr id="11" name="Content Placeholder 10" descr="A painting of a village in the moonlight">
            <a:extLst>
              <a:ext uri="{FF2B5EF4-FFF2-40B4-BE49-F238E27FC236}">
                <a16:creationId xmlns:a16="http://schemas.microsoft.com/office/drawing/2014/main" id="{5975A04A-DF4A-47B7-3363-566E26AC5B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589178"/>
            <a:ext cx="5181600" cy="4770982"/>
          </a:xfrm>
        </p:spPr>
      </p:pic>
    </p:spTree>
    <p:extLst>
      <p:ext uri="{BB962C8B-B14F-4D97-AF65-F5344CB8AC3E}">
        <p14:creationId xmlns:p14="http://schemas.microsoft.com/office/powerpoint/2010/main" val="17494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4C10DA7-73B4-A45F-9C4C-AD64A65DD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1198880"/>
            <a:ext cx="8605519" cy="453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296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tue of a person holding a suitcase&#10;&#10;Description automatically generated">
            <a:extLst>
              <a:ext uri="{FF2B5EF4-FFF2-40B4-BE49-F238E27FC236}">
                <a16:creationId xmlns:a16="http://schemas.microsoft.com/office/drawing/2014/main" id="{5CFD3CE1-3F11-6B04-56C7-AA629FB30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4320"/>
            <a:ext cx="4572000" cy="6858000"/>
          </a:xfrm>
          <a:prstGeom prst="rect">
            <a:avLst/>
          </a:prstGeom>
        </p:spPr>
      </p:pic>
      <p:pic>
        <p:nvPicPr>
          <p:cNvPr id="2" name="Picture 1" descr="A statue of a person holding a bag&#10;&#10;Description automatically generated">
            <a:extLst>
              <a:ext uri="{FF2B5EF4-FFF2-40B4-BE49-F238E27FC236}">
                <a16:creationId xmlns:a16="http://schemas.microsoft.com/office/drawing/2014/main" id="{0EEDB54B-2F80-0C19-080A-A80267061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273" y="274320"/>
            <a:ext cx="5135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90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76721-B351-D533-B70B-2DE218359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68400"/>
            <a:ext cx="3932237" cy="889000"/>
          </a:xfrm>
        </p:spPr>
        <p:txBody>
          <a:bodyPr/>
          <a:lstStyle/>
          <a:p>
            <a:r>
              <a:rPr lang="en-GB" b="1" dirty="0"/>
              <a:t>Bereavement Ministry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DEDABD-234C-97C2-E7E1-D2DF0ED5F7B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7" descr="A horse and child walking in snow">
            <a:extLst>
              <a:ext uri="{FF2B5EF4-FFF2-40B4-BE49-F238E27FC236}">
                <a16:creationId xmlns:a16="http://schemas.microsoft.com/office/drawing/2014/main" id="{4714AA1C-EB7E-D7A3-8D4F-B7EEC91FC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38" y="2307272"/>
            <a:ext cx="5372575" cy="4447540"/>
          </a:xfrm>
          <a:prstGeom prst="rect">
            <a:avLst/>
          </a:prstGeom>
        </p:spPr>
      </p:pic>
      <p:pic>
        <p:nvPicPr>
          <p:cNvPr id="12" name="Picture Placeholder 11" descr="A child walking with a fox and a horse in the snow&#10;&#10;Description automatically generated">
            <a:extLst>
              <a:ext uri="{FF2B5EF4-FFF2-40B4-BE49-F238E27FC236}">
                <a16:creationId xmlns:a16="http://schemas.microsoft.com/office/drawing/2014/main" id="{9DEA7BB6-5633-3847-FC9D-F4FA361557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2" b="10992"/>
          <a:stretch>
            <a:fillRect/>
          </a:stretch>
        </p:blipFill>
        <p:spPr>
          <a:xfrm>
            <a:off x="5183188" y="987425"/>
            <a:ext cx="6172200" cy="5230495"/>
          </a:xfrm>
        </p:spPr>
      </p:pic>
    </p:spTree>
    <p:extLst>
      <p:ext uri="{BB962C8B-B14F-4D97-AF65-F5344CB8AC3E}">
        <p14:creationId xmlns:p14="http://schemas.microsoft.com/office/powerpoint/2010/main" val="5794762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BD4F35D131224CBE53F2F54FD82084" ma:contentTypeVersion="15" ma:contentTypeDescription="Create a new document." ma:contentTypeScope="" ma:versionID="17f509f5e9914f2bb6ca319c373bb0a5">
  <xsd:schema xmlns:xsd="http://www.w3.org/2001/XMLSchema" xmlns:xs="http://www.w3.org/2001/XMLSchema" xmlns:p="http://schemas.microsoft.com/office/2006/metadata/properties" xmlns:ns2="cd9521c0-2ae4-4c7b-b822-6e3c0c0a80a2" xmlns:ns3="14510e45-9fa2-48be-b1f1-b9c13d0f8e23" targetNamespace="http://schemas.microsoft.com/office/2006/metadata/properties" ma:root="true" ma:fieldsID="441786a0dfa84b18822f7f2dbdbebf3e" ns2:_="" ns3:_="">
    <xsd:import namespace="cd9521c0-2ae4-4c7b-b822-6e3c0c0a80a2"/>
    <xsd:import namespace="14510e45-9fa2-48be-b1f1-b9c13d0f8e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521c0-2ae4-4c7b-b822-6e3c0c0a80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9d3106f2-1f02-4a2a-8e0b-c91973a8c4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510e45-9fa2-48be-b1f1-b9c13d0f8e23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8f38c59-75ae-465a-a245-314e3e51d99c}" ma:internalName="TaxCatchAll" ma:showField="CatchAllData" ma:web="14510e45-9fa2-48be-b1f1-b9c13d0f8e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9187F98-5673-4364-9A53-30EACA5B0E23}"/>
</file>

<file path=customXml/itemProps2.xml><?xml version="1.0" encoding="utf-8"?>
<ds:datastoreItem xmlns:ds="http://schemas.openxmlformats.org/officeDocument/2006/customXml" ds:itemID="{73F368DD-7BBE-4324-B2A6-6B7D306AA854}"/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38</Words>
  <Application>Microsoft Office PowerPoint</Application>
  <PresentationFormat>Widescreen</PresentationFormat>
  <Paragraphs>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visual can help us become more contemplative</vt:lpstr>
      <vt:lpstr>PowerPoint Presentation</vt:lpstr>
      <vt:lpstr>PowerPoint Presentation</vt:lpstr>
      <vt:lpstr>Bereavement Ministry</vt:lpstr>
      <vt:lpstr>Contemplation </vt:lpstr>
      <vt:lpstr>PowerPoint Presentation</vt:lpstr>
      <vt:lpstr>PowerPoint Presentation</vt:lpstr>
      <vt:lpstr>Ordained as Presence</vt:lpstr>
      <vt:lpstr>PowerPoint Presentation</vt:lpstr>
      <vt:lpstr>What do you see?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Magdalen Smith</dc:creator>
  <cp:lastModifiedBy>Magdalen Smith</cp:lastModifiedBy>
  <cp:revision>3</cp:revision>
  <dcterms:created xsi:type="dcterms:W3CDTF">2023-12-28T12:38:33Z</dcterms:created>
  <dcterms:modified xsi:type="dcterms:W3CDTF">2024-05-06T05:55:35Z</dcterms:modified>
</cp:coreProperties>
</file>